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0" r:id="rId8"/>
    <p:sldId id="262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03" y="-1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0DF1D7-010D-446E-A3E4-8D4125320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7E96092-AB55-4B70-A81F-49D863954D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01D811-65FD-459F-8441-8F463EC67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CEFA14-67F0-429F-AA15-C12B95EAF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4FE603-CCA2-4081-ABA8-600F58390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029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799F3-299D-4EE6-89C4-E75441626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BF34379-310B-410C-90F7-278D53364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0F3F92-065A-44EF-8D24-192825FBA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489950-8C9A-4480-AB4A-1EE8C8C5A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F3CF0E-5080-4FB0-B026-A00D8CDAF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046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1F33261-BCFA-493C-A451-F5E78E3691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09462C-5CA1-4998-A2DC-D77CC0A5F6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624810-D552-4CBA-9D38-784813D12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9D0196-CC56-4B4D-BDBC-B73E52BB0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5C427C-C185-4290-8851-88821704B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648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CAD692-AB7A-4DB7-B35C-FCB7AF6E3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1BA30E-BD7C-441E-89FF-F7B09AF1D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A46187-29AC-47F9-B36E-957920A85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3FF0D6-2968-4490-8C07-AAECB3919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B1B5E9-73D1-4532-9E90-2B418667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5043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857275-3F20-4177-AD3C-7F00FFEA2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C3852D-4354-44F4-ABD0-EAF933226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6CEEF1-265A-4DA0-B5C1-DA3566E31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3ED0CA-74A4-42A2-97ED-AF160FF11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11BA30-C6F5-4FEA-B167-DD14584FC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582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12FA2F-C2BC-4C01-8C20-9C96EF311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18A6E4-9F21-449D-99F8-3767052CF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5338210-2D5C-4E58-AA0A-5F2D38E8B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5F1A38-5379-40CE-8521-DDCFFF40C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8211A93-A14D-4999-A028-80B1D3CC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1B7275-4D52-40FA-863A-DF99ACF17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411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C170E1-0E06-455D-B6F5-DB16722B8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E9B784-60C7-4A6E-BD6F-902E0E2E6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0D798B5-4DCA-4D15-BE38-725575AB3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F103B3-E741-4F1E-A508-708B677673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8CEFD23-C6B6-41F3-8D19-31C692B5BF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DD24BEF-9D80-495C-9CCD-4CF1992B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C0B759C-F824-485D-810D-8F97573A5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D2CEE02-294E-4D1F-B142-26072F754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362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0C15DC-AD65-4245-8325-BC98074F9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E46A23A-BF8E-4B55-AC80-1271B6313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356795D-4E54-4639-88EB-12D5747B3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609A28-6EC8-41A5-B34F-2F957C4C9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917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402951E-E6C7-433C-B2B4-BDC89E617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B46A474-4E86-4A14-84F4-1450C6D6B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27E7BE-675C-4987-8F38-94782C11C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023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CF951D-0B14-4C3D-AF5D-40FC5FFAA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A0559C-F0EA-41F2-BAD3-8D2991B56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F4AC76D-D898-4209-A012-3F72179D4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1747F6-FFD3-403A-8E26-197CF45AD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DEBB3D-2DD9-4433-842A-D36C624E6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7D2EFC-7E60-4844-8FFF-8DCAC7377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66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E5B92-A8EF-499D-8DC5-8C79CF551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7266E8F-3D2D-4FCE-95C2-D1F07EB40B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8A2647-A541-496E-9636-29F9F4795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3D36C6D-BEDA-4CD3-9D5D-55658C9C0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8D8669-64CD-4E78-9FE2-06EFEA8B7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75A6DB-7FE8-42BE-8F61-5CFB86767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66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C1BF03D-AD35-4B10-A571-94FD8BFD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923A9C-D965-4FD3-BADB-A7AB96A19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FA51BB-55EF-4536-9490-20A2446EBD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C5AEB-927C-4980-911B-3FBAF7ACE24A}" type="datetimeFigureOut">
              <a:rPr lang="zh-CN" altLang="en-US" smtClean="0"/>
              <a:t>2020/9/22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25EFFF-3C5D-4FCE-BB80-688FDE146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45909D-0039-4DCA-A993-2DD4C40EFD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45D29-3573-4EC8-A0CF-30678A9B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273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BAC894-5922-4095-8B0D-3BCF43C7B6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基于人脸部位先验的增强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6F2186-68BF-4789-8A3F-0D877E4880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773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E2108E-5907-43B7-8926-72DAAAFF7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PULSE: Self-Supervised Photo </a:t>
            </a:r>
            <a:r>
              <a:rPr lang="en-US" altLang="zh-C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Upsampling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via Latent Space Exploration of Generative Models (CVPR20)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FB20E1B-0452-4F34-8144-5A32948A9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914" y="1761394"/>
            <a:ext cx="3980506" cy="452330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EC8ED1A-E496-4770-B43E-61E27760364A}"/>
              </a:ext>
            </a:extLst>
          </p:cNvPr>
          <p:cNvSpPr txBox="1"/>
          <p:nvPr/>
        </p:nvSpPr>
        <p:spPr>
          <a:xfrm>
            <a:off x="8077200" y="6355403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StyleGAN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1024*1024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38C2EAF-1253-4462-9C91-64154C42F7DD}"/>
              </a:ext>
            </a:extLst>
          </p:cNvPr>
          <p:cNvSpPr/>
          <p:nvPr/>
        </p:nvSpPr>
        <p:spPr>
          <a:xfrm>
            <a:off x="10397066" y="1690688"/>
            <a:ext cx="636694" cy="4581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DEB6408-09CF-4C77-BD6E-DE5D534D0AE4}"/>
              </a:ext>
            </a:extLst>
          </p:cNvPr>
          <p:cNvSpPr/>
          <p:nvPr/>
        </p:nvSpPr>
        <p:spPr>
          <a:xfrm>
            <a:off x="7074746" y="1690688"/>
            <a:ext cx="1185334" cy="4581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F2E808F-573E-4DD0-BB68-4A494186A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240" y="2148840"/>
            <a:ext cx="5013246" cy="388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119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CBC91DC-E18E-4A76-B199-236DB9F930C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650" y="1248343"/>
            <a:ext cx="2235600" cy="230124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7C8C657-1822-4766-8323-71E9E25E21AD}"/>
              </a:ext>
            </a:extLst>
          </p:cNvPr>
          <p:cNvSpPr txBox="1"/>
          <p:nvPr/>
        </p:nvSpPr>
        <p:spPr>
          <a:xfrm>
            <a:off x="5818270" y="355720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CC65858-66B9-4F03-B10B-FF9F834A32A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322" y="4363787"/>
            <a:ext cx="2235600" cy="223658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F95D00A-E973-4831-ABFA-21EBEC6EE1FE}"/>
              </a:ext>
            </a:extLst>
          </p:cNvPr>
          <p:cNvSpPr txBox="1"/>
          <p:nvPr/>
        </p:nvSpPr>
        <p:spPr>
          <a:xfrm>
            <a:off x="470322" y="571500"/>
            <a:ext cx="375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 Loss + Sphere Loss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DFAD2D0-1ED3-4035-8BB7-9BAE755EA49E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306" y="4363787"/>
            <a:ext cx="2235600" cy="22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68AE767-EF4B-4DF3-A8BF-84D41CBAD29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290" y="4363787"/>
            <a:ext cx="2235600" cy="22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9016627-A129-4A5C-8CEA-5CD2E8BB5ADE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6274" y="4363787"/>
            <a:ext cx="2235600" cy="22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D9A0199-ECC9-4E93-9904-A4742192C15A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8258" y="4363787"/>
            <a:ext cx="2235600" cy="22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箭头: 右 16">
            <a:extLst>
              <a:ext uri="{FF2B5EF4-FFF2-40B4-BE49-F238E27FC236}">
                <a16:creationId xmlns:a16="http://schemas.microsoft.com/office/drawing/2014/main" id="{846D36CD-8CC3-4837-9DA5-1DCDAD1DFF85}"/>
              </a:ext>
            </a:extLst>
          </p:cNvPr>
          <p:cNvSpPr/>
          <p:nvPr/>
        </p:nvSpPr>
        <p:spPr>
          <a:xfrm>
            <a:off x="470322" y="3856336"/>
            <a:ext cx="11442278" cy="461665"/>
          </a:xfrm>
          <a:prstGeom prst="rightArrow">
            <a:avLst>
              <a:gd name="adj1" fmla="val 31672"/>
              <a:gd name="adj2" fmla="val 1049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B503CA1-C25B-498F-A376-FFD938F4F32B}"/>
              </a:ext>
            </a:extLst>
          </p:cNvPr>
          <p:cNvSpPr txBox="1"/>
          <p:nvPr/>
        </p:nvSpPr>
        <p:spPr>
          <a:xfrm>
            <a:off x="8121650" y="2019300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非常鲁棒，一定清晰</a:t>
            </a:r>
          </a:p>
        </p:txBody>
      </p:sp>
    </p:spTree>
    <p:extLst>
      <p:ext uri="{BB962C8B-B14F-4D97-AF65-F5344CB8AC3E}">
        <p14:creationId xmlns:p14="http://schemas.microsoft.com/office/powerpoint/2010/main" val="1326243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C628A1B-3057-4739-830A-612463FA5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4974"/>
            <a:ext cx="12192000" cy="486925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CF89E7F-C78C-487D-8CA0-26C8EF856ADE}"/>
              </a:ext>
            </a:extLst>
          </p:cNvPr>
          <p:cNvSpPr txBox="1"/>
          <p:nvPr/>
        </p:nvSpPr>
        <p:spPr>
          <a:xfrm>
            <a:off x="3914508" y="195476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高斯分布，球面</a:t>
            </a:r>
          </a:p>
        </p:txBody>
      </p:sp>
    </p:spTree>
    <p:extLst>
      <p:ext uri="{BB962C8B-B14F-4D97-AF65-F5344CB8AC3E}">
        <p14:creationId xmlns:p14="http://schemas.microsoft.com/office/powerpoint/2010/main" val="572223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BAC894-5922-4095-8B0D-3BCF43C7B6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基于引导方式的人脸增强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6F2186-68BF-4789-8A3F-0D877E4880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364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1ED676B3-13CF-4A80-AC41-AC8B0DBEE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00" y="2044700"/>
            <a:ext cx="360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01E3598B-16A7-47C9-88FC-A85CF6032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50" y="2044700"/>
            <a:ext cx="360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5D70992-CFE0-49F7-9EF3-A4C3B9ED8B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2044700"/>
            <a:ext cx="360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9A09A00-8622-44BB-83DC-D7F5DED919AD}"/>
              </a:ext>
            </a:extLst>
          </p:cNvPr>
          <p:cNvSpPr txBox="1"/>
          <p:nvPr/>
        </p:nvSpPr>
        <p:spPr>
          <a:xfrm>
            <a:off x="933450" y="116840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面向的场景：</a:t>
            </a:r>
          </a:p>
        </p:txBody>
      </p:sp>
    </p:spTree>
    <p:extLst>
      <p:ext uri="{BB962C8B-B14F-4D97-AF65-F5344CB8AC3E}">
        <p14:creationId xmlns:p14="http://schemas.microsoft.com/office/powerpoint/2010/main" val="1886922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E02EDF3-9C54-4F5E-90A5-16BDAE230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479" y="1136650"/>
            <a:ext cx="10142913" cy="391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D37EC1E-6EA2-4531-87FB-C427879BB05E}"/>
              </a:ext>
            </a:extLst>
          </p:cNvPr>
          <p:cNvSpPr txBox="1"/>
          <p:nvPr/>
        </p:nvSpPr>
        <p:spPr>
          <a:xfrm>
            <a:off x="5105400" y="525159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部位字典生成</a:t>
            </a:r>
          </a:p>
        </p:txBody>
      </p:sp>
    </p:spTree>
    <p:extLst>
      <p:ext uri="{BB962C8B-B14F-4D97-AF65-F5344CB8AC3E}">
        <p14:creationId xmlns:p14="http://schemas.microsoft.com/office/powerpoint/2010/main" val="1117211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0397735-9C51-4323-8AE7-80C344A9E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562" y="1220232"/>
            <a:ext cx="9766300" cy="3854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F1CB8C1-9A1F-458A-9812-ABB80EE54FFA}"/>
              </a:ext>
            </a:extLst>
          </p:cNvPr>
          <p:cNvSpPr txBox="1"/>
          <p:nvPr/>
        </p:nvSpPr>
        <p:spPr>
          <a:xfrm>
            <a:off x="5099050" y="550545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部位字典引导增强</a:t>
            </a:r>
          </a:p>
        </p:txBody>
      </p:sp>
    </p:spTree>
    <p:extLst>
      <p:ext uri="{BB962C8B-B14F-4D97-AF65-F5344CB8AC3E}">
        <p14:creationId xmlns:p14="http://schemas.microsoft.com/office/powerpoint/2010/main" val="1112932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1D06FC-809C-4B29-8637-09F2B819C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改进方案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7101FD-7BAA-441A-A7FB-E2A93C168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347200" cy="1831975"/>
          </a:xfrm>
        </p:spPr>
        <p:txBody>
          <a:bodyPr/>
          <a:lstStyle/>
          <a:p>
            <a:r>
              <a:rPr lang="en-US" altLang="zh-CN" dirty="0"/>
              <a:t>Transformer</a:t>
            </a:r>
          </a:p>
          <a:p>
            <a:r>
              <a:rPr lang="en-US" altLang="zh-CN" dirty="0"/>
              <a:t>Learnable General component dictionary</a:t>
            </a:r>
          </a:p>
          <a:p>
            <a:r>
              <a:rPr lang="en-US" altLang="zh-CN" dirty="0"/>
              <a:t>Learnable Identity-belonging component dictionary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1374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69</Words>
  <Application>Microsoft Office PowerPoint</Application>
  <PresentationFormat>宽屏</PresentationFormat>
  <Paragraphs>15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Arial</vt:lpstr>
      <vt:lpstr>Times New Roman</vt:lpstr>
      <vt:lpstr>Office 主题​​</vt:lpstr>
      <vt:lpstr>基于人脸部位先验的增强</vt:lpstr>
      <vt:lpstr>PULSE: Self-Supervised Photo Upsampling via Latent Space Exploration of Generative Models (CVPR20)</vt:lpstr>
      <vt:lpstr>PowerPoint 演示文稿</vt:lpstr>
      <vt:lpstr>PowerPoint 演示文稿</vt:lpstr>
      <vt:lpstr>基于引导方式的人脸增强</vt:lpstr>
      <vt:lpstr>PowerPoint 演示文稿</vt:lpstr>
      <vt:lpstr>PowerPoint 演示文稿</vt:lpstr>
      <vt:lpstr>PowerPoint 演示文稿</vt:lpstr>
      <vt:lpstr>改进方案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基于人脸部位先验的增强</dc:title>
  <dc:creator>李 晓明</dc:creator>
  <cp:lastModifiedBy>李 晓明</cp:lastModifiedBy>
  <cp:revision>17</cp:revision>
  <dcterms:created xsi:type="dcterms:W3CDTF">2020-09-22T01:24:41Z</dcterms:created>
  <dcterms:modified xsi:type="dcterms:W3CDTF">2020-09-22T01:58:42Z</dcterms:modified>
</cp:coreProperties>
</file>

<file path=docProps/thumbnail.jpeg>
</file>